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4" r:id="rId5"/>
    <p:sldId id="260" r:id="rId6"/>
    <p:sldId id="259" r:id="rId7"/>
    <p:sldId id="266" r:id="rId8"/>
    <p:sldId id="282" r:id="rId9"/>
    <p:sldId id="257" r:id="rId10"/>
    <p:sldId id="267" r:id="rId11"/>
    <p:sldId id="268" r:id="rId12"/>
    <p:sldId id="261" r:id="rId13"/>
    <p:sldId id="258" r:id="rId14"/>
    <p:sldId id="271" r:id="rId15"/>
    <p:sldId id="272" r:id="rId16"/>
    <p:sldId id="278" r:id="rId17"/>
    <p:sldId id="274" r:id="rId18"/>
    <p:sldId id="281" r:id="rId19"/>
    <p:sldId id="275" r:id="rId20"/>
    <p:sldId id="280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BD73-C0DA-447B-A9EB-428BF6E1B542}" type="datetimeFigureOut">
              <a:rPr lang="pt-BR" smtClean="0"/>
              <a:t>08/11/2017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D487-5D6F-4AEA-9C13-CB4331A1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323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BD73-C0DA-447B-A9EB-428BF6E1B542}" type="datetimeFigureOut">
              <a:rPr lang="pt-BR" smtClean="0"/>
              <a:t>08/11/2017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D487-5D6F-4AEA-9C13-CB4331A1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325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BD73-C0DA-447B-A9EB-428BF6E1B542}" type="datetimeFigureOut">
              <a:rPr lang="pt-BR" smtClean="0"/>
              <a:t>08/11/2017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D487-5D6F-4AEA-9C13-CB4331A1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095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BD73-C0DA-447B-A9EB-428BF6E1B542}" type="datetimeFigureOut">
              <a:rPr lang="pt-BR" smtClean="0"/>
              <a:t>08/11/2017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D487-5D6F-4AEA-9C13-CB4331A1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6904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BD73-C0DA-447B-A9EB-428BF6E1B542}" type="datetimeFigureOut">
              <a:rPr lang="pt-BR" smtClean="0"/>
              <a:t>08/11/2017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D487-5D6F-4AEA-9C13-CB4331A1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143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BD73-C0DA-447B-A9EB-428BF6E1B542}" type="datetimeFigureOut">
              <a:rPr lang="pt-BR" smtClean="0"/>
              <a:t>08/11/2017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D487-5D6F-4AEA-9C13-CB4331A1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727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BD73-C0DA-447B-A9EB-428BF6E1B542}" type="datetimeFigureOut">
              <a:rPr lang="pt-BR" smtClean="0"/>
              <a:t>08/11/2017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D487-5D6F-4AEA-9C13-CB4331A1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97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BD73-C0DA-447B-A9EB-428BF6E1B542}" type="datetimeFigureOut">
              <a:rPr lang="pt-BR" smtClean="0"/>
              <a:t>08/11/2017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D487-5D6F-4AEA-9C13-CB4331A1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30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BD73-C0DA-447B-A9EB-428BF6E1B542}" type="datetimeFigureOut">
              <a:rPr lang="pt-BR" smtClean="0"/>
              <a:t>08/11/2017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D487-5D6F-4AEA-9C13-CB4331A1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9540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BD73-C0DA-447B-A9EB-428BF6E1B542}" type="datetimeFigureOut">
              <a:rPr lang="pt-BR" smtClean="0"/>
              <a:t>08/11/2017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D487-5D6F-4AEA-9C13-CB4331A1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24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BD73-C0DA-447B-A9EB-428BF6E1B542}" type="datetimeFigureOut">
              <a:rPr lang="pt-BR" smtClean="0"/>
              <a:t>08/11/2017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D487-5D6F-4AEA-9C13-CB4331A1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292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2BD73-C0DA-447B-A9EB-428BF6E1B542}" type="datetimeFigureOut">
              <a:rPr lang="pt-BR" smtClean="0"/>
              <a:t>08/11/2017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6D487-5D6F-4AEA-9C13-CB4331A1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970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3" y="0"/>
            <a:ext cx="90848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08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5"/>
            <a:ext cx="9144000" cy="685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31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3" y="0"/>
            <a:ext cx="90848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71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5"/>
            <a:ext cx="9144000" cy="685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42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3" y="0"/>
            <a:ext cx="90848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61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5"/>
            <a:ext cx="9144000" cy="685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678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3" y="0"/>
            <a:ext cx="90848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20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5"/>
            <a:ext cx="9144000" cy="685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62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3" y="0"/>
            <a:ext cx="90848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6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5"/>
            <a:ext cx="9144000" cy="685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78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3" y="0"/>
            <a:ext cx="90848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49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5"/>
            <a:ext cx="9144000" cy="685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6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5"/>
            <a:ext cx="9144000" cy="685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15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3" y="0"/>
            <a:ext cx="90848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49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5"/>
            <a:ext cx="9144000" cy="685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5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3" y="0"/>
            <a:ext cx="90848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81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5"/>
            <a:ext cx="9144000" cy="685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89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3" y="0"/>
            <a:ext cx="90848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39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5"/>
            <a:ext cx="9144000" cy="685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18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3" y="0"/>
            <a:ext cx="90848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41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2776</TotalTime>
  <Words>0</Words>
  <Application>Microsoft Office PowerPoint</Application>
  <PresentationFormat>Apresentação na tela (4:3)</PresentationFormat>
  <Paragraphs>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Apropiación académica del papel de la innovación en la competitividad  - estrategias de aprendizaje para el emponderamiento de los estudiantes  Zulmara Carvalho</dc:title>
  <dc:creator>ZulDan Carvalho da Silveira</dc:creator>
  <cp:lastModifiedBy>ZulDan Carvalho da Silveira</cp:lastModifiedBy>
  <cp:revision>42</cp:revision>
  <dcterms:created xsi:type="dcterms:W3CDTF">2017-09-28T02:52:29Z</dcterms:created>
  <dcterms:modified xsi:type="dcterms:W3CDTF">2017-11-08T18:03:44Z</dcterms:modified>
</cp:coreProperties>
</file>